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72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98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31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88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58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3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65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47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05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537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29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30128-B06D-4E49-B7CA-D9DC1E9A0773}" type="datetimeFigureOut">
              <a:rPr lang="es-ES" smtClean="0"/>
              <a:t>14/05/2013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7268-7987-C347-B066-91AC5C76E4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lide Porta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0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CBAI</cp:lastModifiedBy>
  <cp:revision>3</cp:revision>
  <dcterms:created xsi:type="dcterms:W3CDTF">2013-04-26T04:19:41Z</dcterms:created>
  <dcterms:modified xsi:type="dcterms:W3CDTF">2013-05-14T18:21:40Z</dcterms:modified>
</cp:coreProperties>
</file>